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方正粗宋简体" panose="02010600030101010101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Microsoft JhengHei" panose="020B0604030504040204" pitchFamily="34" charset="-120"/>
      <p:regular r:id="rId31"/>
      <p:bold r:id="rId32"/>
    </p:embeddedFont>
    <p:embeddedFont>
      <p:font typeface="Shruti" panose="020B0502040204020203" pitchFamily="34" charset="0"/>
      <p:regular r:id="rId33"/>
      <p:bold r:id="rId34"/>
    </p:embeddedFont>
    <p:embeddedFont>
      <p:font typeface="微软雅黑" panose="020B0503020204020204" pitchFamily="34" charset="-122"/>
      <p:regular r:id="rId35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246" y="60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>
                <a:solidFill>
                  <a:srgbClr val="009DD9"/>
                </a:solidFill>
              </a:rPr>
              <a:t>@</a:t>
            </a:r>
            <a:r>
              <a:rPr lang="zh-CN" altLang="en-US" sz="1200" b="1" dirty="0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>
                <a:solidFill>
                  <a:srgbClr val="009DD9"/>
                </a:solidFill>
              </a:rPr>
              <a:t>@</a:t>
            </a:r>
            <a:r>
              <a:rPr lang="zh-CN" altLang="en-US" sz="1200" b="1" dirty="0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2021/2/7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13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2013: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830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大运河博物馆，充满了江南的味道。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在一起的时候，我恨不能把时间牢牢的抓在手里不让时光流淌。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620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因为忙着考驾照无法相见，逮着空就给你打电话，弄的你老妈都嫉妒了：“你们天天哪来这么多话？电话都让你们给煲熟了！”亲爱的，我想你了！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6344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我们过去各自的回忆彼此交汇着，开始成为共同的记忆！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亲爱的，你还欠我一顿‘海底捞’！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7596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我知道你的小心思，你其实是想看看跟我一起工作的兼职女同学。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我非常感激你那么的在乎我！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我要与你一起共同创造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锐翼设计   诚心分享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每周定期分享</a:t>
            </a:r>
            <a:r>
              <a:rPr lang="en-US" altLang="zh-CN" dirty="0"/>
              <a:t>3</a:t>
            </a:r>
            <a:r>
              <a:rPr lang="zh-CN" altLang="en-US" dirty="0"/>
              <a:t>个原创</a:t>
            </a:r>
            <a:r>
              <a:rPr lang="en-US" altLang="zh-CN" dirty="0"/>
              <a:t>PPT</a:t>
            </a:r>
            <a:r>
              <a:rPr lang="zh-CN" altLang="en-US" dirty="0"/>
              <a:t>      分享群：</a:t>
            </a:r>
            <a:r>
              <a:rPr lang="en-US" altLang="zh-CN" dirty="0">
                <a:latin typeface="+mn-ea"/>
              </a:rPr>
              <a:t>300151713    </a:t>
            </a:r>
            <a:r>
              <a:rPr lang="zh-CN" altLang="en-US" dirty="0">
                <a:latin typeface="+mn-ea"/>
              </a:rPr>
              <a:t>分享微博：</a:t>
            </a:r>
            <a:r>
              <a:rPr lang="en-US" altLang="zh-CN" dirty="0">
                <a:latin typeface="+mn-ea"/>
              </a:rPr>
              <a:t>Min</a:t>
            </a:r>
            <a:r>
              <a:rPr lang="zh-CN" altLang="en-US" dirty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val="322873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95180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整个过程不到十分钟。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甚至我今天都回忆不起来那天你穿的衣服的颜色。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</a:p>
        </p:txBody>
      </p:sp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4718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第一次听见别人谈起你，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你的名字滑过我的脑海。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</a:p>
        </p:txBody>
      </p:sp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6891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我们成了无话不说的朋友。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它们至今还保存在我的电脑里。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/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828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披肩的长发，带着些许清纯，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我的心弦，已经被拨动了。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</a:p>
        </p:txBody>
      </p:sp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9196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却总没有印象。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而这一次却深深的印在了我的脑海里。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</a:p>
        </p:txBody>
      </p:sp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8752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我依然沉醉在当时的环境，不能忘却！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</a:p>
        </p:txBody>
      </p:sp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4750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你乖巧的犹如一只小猫，安安静静的。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第一次去你家，我至今还记着阿姨烧的龙虾是那么的美味。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</a:p>
        </p:txBody>
      </p:sp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5417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你曾经说我们的字典里面如果一直没有“吵架”两个字该多好。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</a:p>
        </p:txBody>
      </p:sp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1699</Words>
  <Application>Microsoft Office PowerPoint</Application>
  <PresentationFormat>宽屏</PresentationFormat>
  <Paragraphs>910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Calibri Light</vt:lpstr>
      <vt:lpstr>Calibri</vt:lpstr>
      <vt:lpstr>Arial</vt:lpstr>
      <vt:lpstr>Shruti</vt:lpstr>
      <vt:lpstr>微软雅黑</vt:lpstr>
      <vt:lpstr>叶根友疾风草书</vt:lpstr>
      <vt:lpstr>Microsoft JhengHei</vt:lpstr>
      <vt:lpstr>方正粗宋简体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Oliver</cp:lastModifiedBy>
  <cp:revision>212</cp:revision>
  <dcterms:created xsi:type="dcterms:W3CDTF">2013-12-19T10:27:54Z</dcterms:created>
  <dcterms:modified xsi:type="dcterms:W3CDTF">2021-02-07T13:35:18Z</dcterms:modified>
</cp:coreProperties>
</file>